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2263b7e-f496-47be-8aa9-57f97c546dc1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4572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505925-ad77-4a87-9fd4-4630bd23f903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95486" y="-979715"/>
            <a:ext cx="6613072" cy="8817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c9de6ec-6eef-48a1-ae70-410615f8a901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62673" y="349898"/>
            <a:ext cx="4618653" cy="6158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bb8bdb-97dd-430a-b050-86c09e6b732e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76265" y="-831980"/>
            <a:ext cx="6391469" cy="85219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a559ed9-7bcd-4ab6-ae33-2b8c634ed16b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4572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6085b17-1070-4c39-bdac-4cb96dc4a620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4572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8a5757-e879-4971-a8a0-f67dd653ec0f.jpg_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7200" y="4572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Anna Rapca</cp:lastModifiedBy>
  <cp:revision>2</cp:revision>
  <dcterms:created xsi:type="dcterms:W3CDTF">2013-01-27T09:14:16Z</dcterms:created>
  <dcterms:modified xsi:type="dcterms:W3CDTF">2025-11-20T10:19:24Z</dcterms:modified>
  <cp:category/>
</cp:coreProperties>
</file>